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94" r:id="rId3"/>
    <p:sldId id="297" r:id="rId4"/>
    <p:sldId id="267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301" r:id="rId13"/>
    <p:sldId id="295" r:id="rId14"/>
    <p:sldId id="286" r:id="rId15"/>
    <p:sldId id="287" r:id="rId16"/>
    <p:sldId id="302" r:id="rId17"/>
    <p:sldId id="303" r:id="rId18"/>
    <p:sldId id="288" r:id="rId19"/>
    <p:sldId id="296" r:id="rId20"/>
    <p:sldId id="298" r:id="rId21"/>
    <p:sldId id="300" r:id="rId22"/>
    <p:sldId id="290" r:id="rId23"/>
    <p:sldId id="291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an Schuerch" initials="CS" lastIdx="0" clrIdx="0">
    <p:extLst>
      <p:ext uri="{19B8F6BF-5375-455C-9EA6-DF929625EA0E}">
        <p15:presenceInfo xmlns:p15="http://schemas.microsoft.com/office/powerpoint/2012/main" userId="756953649b9ce36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317" autoAdjust="0"/>
  </p:normalViewPr>
  <p:slideViewPr>
    <p:cSldViewPr snapToGrid="0">
      <p:cViewPr varScale="1">
        <p:scale>
          <a:sx n="68" d="100"/>
          <a:sy n="68" d="100"/>
        </p:scale>
        <p:origin x="79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856B7-68E2-4EDB-8ADF-7D83748D6B2C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63282-A141-4F0D-B5F5-7CE99985D4A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8481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Drei</a:t>
            </a:r>
            <a:r>
              <a:rPr lang="de-CH" baseline="0" dirty="0" smtClean="0"/>
              <a:t> Abschnitte</a:t>
            </a:r>
          </a:p>
          <a:p>
            <a:r>
              <a:rPr lang="de-CH" baseline="0" dirty="0" smtClean="0"/>
              <a:t>Maschinenbauteil</a:t>
            </a:r>
          </a:p>
          <a:p>
            <a:r>
              <a:rPr lang="de-CH" baseline="0" dirty="0" smtClean="0"/>
              <a:t>Informatik</a:t>
            </a:r>
          </a:p>
          <a:p>
            <a:r>
              <a:rPr lang="de-CH" baseline="0" dirty="0" smtClean="0"/>
              <a:t>Elektrotechnischen Aspekte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59435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Stirnrad</a:t>
            </a:r>
          </a:p>
          <a:p>
            <a:r>
              <a:rPr lang="de-CH" dirty="0" smtClean="0"/>
              <a:t>Hohlradsegment</a:t>
            </a:r>
            <a:r>
              <a:rPr lang="de-CH" baseline="0" dirty="0" smtClean="0"/>
              <a:t> / gebogene Zahnscheibe</a:t>
            </a:r>
            <a:endParaRPr lang="de-CH" dirty="0" smtClean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635503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Stirnrad</a:t>
            </a:r>
          </a:p>
          <a:p>
            <a:r>
              <a:rPr lang="de-CH" dirty="0" smtClean="0"/>
              <a:t>Hohlradsegment</a:t>
            </a:r>
            <a:r>
              <a:rPr lang="de-CH" baseline="0" dirty="0" smtClean="0"/>
              <a:t> / gebogene Zahnscheibe</a:t>
            </a:r>
            <a:endParaRPr lang="de-CH" dirty="0" smtClean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8103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Zuständigkeit</a:t>
            </a:r>
            <a:r>
              <a:rPr lang="de-CH" baseline="0" dirty="0" smtClean="0"/>
              <a:t> Maschinenbauer</a:t>
            </a:r>
            <a:endParaRPr lang="de-CH" dirty="0" smtClean="0"/>
          </a:p>
          <a:p>
            <a:endParaRPr lang="de-CH" dirty="0" smtClean="0"/>
          </a:p>
          <a:p>
            <a:r>
              <a:rPr lang="de-CH" dirty="0" smtClean="0"/>
              <a:t>Hier nicht mehr sichtbar</a:t>
            </a:r>
            <a:r>
              <a:rPr lang="de-CH" baseline="0" dirty="0" smtClean="0"/>
              <a:t> -&gt; Grossteil der Maschine aus MDF</a:t>
            </a:r>
          </a:p>
          <a:p>
            <a:endParaRPr lang="de-CH" baseline="0" dirty="0" smtClean="0"/>
          </a:p>
          <a:p>
            <a:r>
              <a:rPr lang="de-CH" baseline="0" dirty="0" smtClean="0"/>
              <a:t>Gut </a:t>
            </a:r>
            <a:r>
              <a:rPr lang="de-CH" baseline="0" dirty="0" err="1" smtClean="0"/>
              <a:t>laserbar</a:t>
            </a:r>
            <a:r>
              <a:rPr lang="de-CH" baseline="0" dirty="0" smtClean="0"/>
              <a:t> -&gt; bearbeitbar</a:t>
            </a:r>
            <a:endParaRPr lang="de-CH" dirty="0" smtClean="0"/>
          </a:p>
          <a:p>
            <a:r>
              <a:rPr lang="de-CH" dirty="0" smtClean="0"/>
              <a:t>Schwarz </a:t>
            </a:r>
            <a:r>
              <a:rPr lang="de-CH" dirty="0" err="1" smtClean="0"/>
              <a:t>angesprayed</a:t>
            </a:r>
            <a:endParaRPr lang="de-CH" dirty="0" smtClean="0"/>
          </a:p>
          <a:p>
            <a:endParaRPr lang="de-CH" dirty="0" smtClean="0"/>
          </a:p>
          <a:p>
            <a:r>
              <a:rPr lang="de-CH" dirty="0" smtClean="0"/>
              <a:t>Von</a:t>
            </a:r>
            <a:r>
              <a:rPr lang="de-CH" baseline="0" dirty="0" smtClean="0"/>
              <a:t> Aussen aufgeräumt</a:t>
            </a:r>
          </a:p>
          <a:p>
            <a:endParaRPr lang="de-CH" dirty="0" smtClean="0"/>
          </a:p>
          <a:p>
            <a:endParaRPr lang="de-CH" dirty="0" smtClean="0"/>
          </a:p>
          <a:p>
            <a:r>
              <a:rPr lang="de-CH" dirty="0" smtClean="0"/>
              <a:t>(Mitteldichte Faserplatte)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35514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Render</a:t>
            </a:r>
            <a:r>
              <a:rPr lang="de-CH" dirty="0" smtClean="0"/>
              <a:t> über Siemens NX 9 erstellt</a:t>
            </a:r>
          </a:p>
          <a:p>
            <a:r>
              <a:rPr lang="de-CH" baseline="0" dirty="0" smtClean="0"/>
              <a:t>Aussehen ohne schwarze Farbe</a:t>
            </a:r>
          </a:p>
          <a:p>
            <a:r>
              <a:rPr lang="de-CH" baseline="0" dirty="0" smtClean="0"/>
              <a:t>Hauptsächlich MDF </a:t>
            </a:r>
            <a:r>
              <a:rPr lang="de-CH" baseline="0" dirty="0" err="1" smtClean="0"/>
              <a:t>gelasert</a:t>
            </a:r>
            <a:endParaRPr lang="de-CH" baseline="0" dirty="0" smtClean="0"/>
          </a:p>
          <a:p>
            <a:r>
              <a:rPr lang="de-CH" baseline="0" dirty="0" smtClean="0"/>
              <a:t>4 Konstruktionen in mechanischer Werkstatt</a:t>
            </a:r>
          </a:p>
          <a:p>
            <a:r>
              <a:rPr lang="de-CH" baseline="0" dirty="0" smtClean="0"/>
              <a:t>Gewindestange angepasst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6796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Einzelne Komponenten</a:t>
            </a:r>
            <a:r>
              <a:rPr lang="de-CH" baseline="0" dirty="0" smtClean="0"/>
              <a:t> zeigen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250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Wurfrad</a:t>
            </a:r>
            <a:r>
              <a:rPr lang="de-CH" dirty="0" smtClean="0"/>
              <a:t> aus fünf MDF-Scheiben,</a:t>
            </a:r>
            <a:r>
              <a:rPr lang="de-CH" baseline="0" dirty="0" smtClean="0"/>
              <a:t> Eigenkonstruktion wegen Trägheit, Grössenverhältnisse</a:t>
            </a:r>
          </a:p>
          <a:p>
            <a:r>
              <a:rPr lang="de-CH" baseline="0" dirty="0" smtClean="0"/>
              <a:t>Aluminiumachse über zwei Radialkugellager geführt, in 2 Aluminiumhalterungen positioniert</a:t>
            </a:r>
          </a:p>
          <a:p>
            <a:r>
              <a:rPr lang="de-CH" baseline="0" dirty="0" smtClean="0"/>
              <a:t>Gummiband um Reibung zu erhöhen</a:t>
            </a:r>
          </a:p>
          <a:p>
            <a:r>
              <a:rPr lang="de-CH" baseline="0" dirty="0" smtClean="0"/>
              <a:t>2 Zahnscheiben über Zahnriemen verbunden</a:t>
            </a:r>
          </a:p>
          <a:p>
            <a:r>
              <a:rPr lang="de-CH" baseline="0" dirty="0" smtClean="0"/>
              <a:t>Länge des Zahnriemens von uns definiert über Achsabstand in Konstruktion</a:t>
            </a:r>
          </a:p>
          <a:p>
            <a:r>
              <a:rPr lang="de-CH" baseline="0" dirty="0" smtClean="0"/>
              <a:t>Achsabstand über Langlöcher in Blech weiter einstellbar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6494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Kunststoffbänder</a:t>
            </a:r>
            <a:r>
              <a:rPr lang="de-CH" baseline="0" dirty="0" smtClean="0"/>
              <a:t> für seitliche Führung</a:t>
            </a:r>
          </a:p>
          <a:p>
            <a:r>
              <a:rPr lang="de-CH" baseline="0" dirty="0" smtClean="0"/>
              <a:t>Anpressdruck vergrössern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4069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Anpressdruck durch</a:t>
            </a:r>
            <a:r>
              <a:rPr lang="de-CH" baseline="0" dirty="0" smtClean="0"/>
              <a:t> Langlöcher und Muttern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23546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Trapezgewindestange</a:t>
            </a:r>
          </a:p>
          <a:p>
            <a:r>
              <a:rPr lang="de-CH" dirty="0" smtClean="0"/>
              <a:t>2</a:t>
            </a:r>
            <a:r>
              <a:rPr lang="de-CH" baseline="0" dirty="0" smtClean="0"/>
              <a:t> Stirnräder (Übersetzung?)</a:t>
            </a:r>
          </a:p>
          <a:p>
            <a:r>
              <a:rPr lang="de-CH" baseline="0" dirty="0" smtClean="0"/>
              <a:t>Stehlager</a:t>
            </a:r>
          </a:p>
          <a:p>
            <a:r>
              <a:rPr lang="de-CH" baseline="0" dirty="0" smtClean="0"/>
              <a:t>Axial-Kugellager</a:t>
            </a:r>
          </a:p>
          <a:p>
            <a:r>
              <a:rPr lang="de-CH" baseline="0" dirty="0" smtClean="0"/>
              <a:t>Nachladeschieber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94215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Stirnrad</a:t>
            </a:r>
          </a:p>
          <a:p>
            <a:r>
              <a:rPr lang="de-CH" dirty="0" smtClean="0"/>
              <a:t>Hohlradsegment</a:t>
            </a:r>
            <a:r>
              <a:rPr lang="de-CH" baseline="0" dirty="0" smtClean="0"/>
              <a:t> / gebogene Zahnscheibe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63282-A141-4F0D-B5F5-7CE99985D4AD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64389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1678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4761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35122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407156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5992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64363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789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0707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868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92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2872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551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51167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9680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36847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761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6865C-AB8A-433B-8527-45F521480C45}" type="datetimeFigureOut">
              <a:rPr lang="de-CH" smtClean="0"/>
              <a:t>30.06.2015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A0BBCF7-E68E-4129-9509-0514497F39C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84516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957754" y="2877781"/>
            <a:ext cx="2524068" cy="1102438"/>
          </a:xfrm>
        </p:spPr>
        <p:txBody>
          <a:bodyPr/>
          <a:lstStyle/>
          <a:p>
            <a:r>
              <a:rPr lang="de-CH" sz="6600" dirty="0" smtClean="0">
                <a:solidFill>
                  <a:schemeClr val="tx1"/>
                </a:solidFill>
              </a:rPr>
              <a:t>LINAC</a:t>
            </a: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287788" y="3805647"/>
            <a:ext cx="1119218" cy="418791"/>
          </a:xfrm>
        </p:spPr>
        <p:txBody>
          <a:bodyPr/>
          <a:lstStyle/>
          <a:p>
            <a:r>
              <a:rPr lang="de-CH" dirty="0" smtClean="0"/>
              <a:t>TEAM 39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816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5385" y="760674"/>
            <a:ext cx="4222200" cy="5022375"/>
          </a:xfrm>
          <a:prstGeom prst="rect">
            <a:avLst/>
          </a:prstGeom>
        </p:spPr>
      </p:pic>
      <p:sp>
        <p:nvSpPr>
          <p:cNvPr id="5" name="Ellipse 4"/>
          <p:cNvSpPr/>
          <p:nvPr/>
        </p:nvSpPr>
        <p:spPr>
          <a:xfrm>
            <a:off x="5644342" y="4638507"/>
            <a:ext cx="1213658" cy="12136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5924058"/>
            <a:ext cx="792657" cy="616834"/>
          </a:xfrm>
          <a:prstGeom prst="rect">
            <a:avLst/>
          </a:prstGeom>
        </p:spPr>
      </p:pic>
      <p:sp>
        <p:nvSpPr>
          <p:cNvPr id="8" name="Titel 4"/>
          <p:cNvSpPr txBox="1">
            <a:spLocks/>
          </p:cNvSpPr>
          <p:nvPr/>
        </p:nvSpPr>
        <p:spPr>
          <a:xfrm>
            <a:off x="896268" y="5963569"/>
            <a:ext cx="2922301" cy="5378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de-CH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Ausrichtung</a:t>
            </a:r>
            <a:endParaRPr lang="de-CH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603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544" y="994531"/>
            <a:ext cx="8790912" cy="486893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5924058"/>
            <a:ext cx="792657" cy="616834"/>
          </a:xfrm>
          <a:prstGeom prst="rect">
            <a:avLst/>
          </a:prstGeom>
        </p:spPr>
      </p:pic>
      <p:sp>
        <p:nvSpPr>
          <p:cNvPr id="9" name="Titel 4"/>
          <p:cNvSpPr txBox="1">
            <a:spLocks/>
          </p:cNvSpPr>
          <p:nvPr/>
        </p:nvSpPr>
        <p:spPr>
          <a:xfrm>
            <a:off x="896268" y="5963569"/>
            <a:ext cx="2922301" cy="5378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de-CH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Ausrichtung</a:t>
            </a:r>
            <a:endParaRPr lang="de-CH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37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5924058"/>
            <a:ext cx="792657" cy="616834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30000" contras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126" y="773084"/>
            <a:ext cx="3817748" cy="497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94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ctrTitle"/>
          </p:nvPr>
        </p:nvSpPr>
        <p:spPr>
          <a:xfrm>
            <a:off x="4323641" y="3056348"/>
            <a:ext cx="3230180" cy="745303"/>
          </a:xfrm>
        </p:spPr>
        <p:txBody>
          <a:bodyPr/>
          <a:lstStyle/>
          <a:p>
            <a:r>
              <a:rPr lang="de-CH" sz="4400" dirty="0" smtClean="0">
                <a:solidFill>
                  <a:schemeClr val="tx1"/>
                </a:solidFill>
              </a:rPr>
              <a:t>Informatik</a:t>
            </a:r>
            <a:endParaRPr lang="de-CH" sz="1800" dirty="0">
              <a:solidFill>
                <a:schemeClr val="tx1"/>
              </a:solidFill>
            </a:endParaRPr>
          </a:p>
        </p:txBody>
      </p:sp>
      <p:pic>
        <p:nvPicPr>
          <p:cNvPr id="7" name="Inhaltsplatzhalt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480" y="979930"/>
            <a:ext cx="6919040" cy="4898133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601" y="2977844"/>
            <a:ext cx="1085611" cy="902307"/>
          </a:xfrm>
          <a:prstGeom prst="rect">
            <a:avLst/>
          </a:prstGeom>
        </p:spPr>
      </p:pic>
      <p:sp>
        <p:nvSpPr>
          <p:cNvPr id="8" name="Titel 1"/>
          <p:cNvSpPr txBox="1">
            <a:spLocks/>
          </p:cNvSpPr>
          <p:nvPr/>
        </p:nvSpPr>
        <p:spPr>
          <a:xfrm>
            <a:off x="677334" y="31953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CH" dirty="0" smtClean="0">
                <a:solidFill>
                  <a:schemeClr val="tx1"/>
                </a:solidFill>
              </a:rPr>
              <a:t>Übersicht</a:t>
            </a:r>
            <a:endParaRPr lang="de-CH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8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0 L -0.27604 0.41019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2" y="2050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el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CH" dirty="0" smtClean="0">
                <a:solidFill>
                  <a:schemeClr val="tx1"/>
                </a:solidFill>
              </a:rPr>
              <a:t>Architektur</a:t>
            </a:r>
            <a:endParaRPr lang="de-CH" dirty="0">
              <a:solidFill>
                <a:schemeClr val="tx1"/>
              </a:solidFill>
            </a:endParaRPr>
          </a:p>
        </p:txBody>
      </p:sp>
      <p:pic>
        <p:nvPicPr>
          <p:cNvPr id="5" name="Inhaltsplatzhalt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263" y="1448558"/>
            <a:ext cx="9771474" cy="3960885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31" y="6022824"/>
            <a:ext cx="542806" cy="45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30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el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CH" dirty="0" smtClean="0">
                <a:solidFill>
                  <a:schemeClr val="tx1"/>
                </a:solidFill>
              </a:rPr>
              <a:t>Foto-</a:t>
            </a:r>
            <a:r>
              <a:rPr lang="de-CH" dirty="0" err="1" smtClean="0">
                <a:solidFill>
                  <a:schemeClr val="tx1"/>
                </a:solidFill>
              </a:rPr>
              <a:t>Shoot</a:t>
            </a:r>
            <a:r>
              <a:rPr lang="de-CH" dirty="0" smtClean="0">
                <a:solidFill>
                  <a:schemeClr val="tx1"/>
                </a:solidFill>
              </a:rPr>
              <a:t> </a:t>
            </a:r>
            <a:r>
              <a:rPr lang="de-CH" dirty="0" smtClean="0">
                <a:solidFill>
                  <a:schemeClr val="tx1"/>
                </a:solidFill>
              </a:rPr>
              <a:t>UI - Ballwurf</a:t>
            </a:r>
            <a:endParaRPr lang="de-CH" dirty="0">
              <a:solidFill>
                <a:schemeClr val="tx1"/>
              </a:solidFill>
            </a:endParaRPr>
          </a:p>
        </p:txBody>
      </p:sp>
      <p:pic>
        <p:nvPicPr>
          <p:cNvPr id="7" name="Inhaltsplatzhalt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862" y="1806221"/>
            <a:ext cx="5975795" cy="3881437"/>
          </a:xfrm>
          <a:prstGeom prst="rect">
            <a:avLst/>
          </a:prstGeom>
        </p:spPr>
      </p:pic>
      <p:pic>
        <p:nvPicPr>
          <p:cNvPr id="8" name="Picture 2" descr="http://www.mediaclick.de/wp-content/uploads/2014/01/java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412" y="2104281"/>
            <a:ext cx="1397180" cy="13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://upload.wikimedia.org/wikipedia/commons/b/b9/Javafx_logo_colo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0209" y="3879944"/>
            <a:ext cx="2317272" cy="1158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31" y="6022824"/>
            <a:ext cx="542806" cy="45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97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el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CH" dirty="0" smtClean="0">
                <a:solidFill>
                  <a:schemeClr val="tx1"/>
                </a:solidFill>
              </a:rPr>
              <a:t>Foto-</a:t>
            </a:r>
            <a:r>
              <a:rPr lang="de-CH" dirty="0" err="1" smtClean="0">
                <a:solidFill>
                  <a:schemeClr val="tx1"/>
                </a:solidFill>
              </a:rPr>
              <a:t>Shoot</a:t>
            </a:r>
            <a:r>
              <a:rPr lang="de-CH" dirty="0" smtClean="0">
                <a:solidFill>
                  <a:schemeClr val="tx1"/>
                </a:solidFill>
              </a:rPr>
              <a:t> </a:t>
            </a:r>
            <a:r>
              <a:rPr lang="de-CH" dirty="0" smtClean="0">
                <a:solidFill>
                  <a:schemeClr val="tx1"/>
                </a:solidFill>
              </a:rPr>
              <a:t>UI – Bild-Erkennung</a:t>
            </a:r>
            <a:endParaRPr lang="de-CH" dirty="0">
              <a:solidFill>
                <a:schemeClr val="tx1"/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31" y="6022824"/>
            <a:ext cx="542806" cy="451153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021" y="1590866"/>
            <a:ext cx="7039957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018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el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CH" dirty="0" smtClean="0">
                <a:solidFill>
                  <a:schemeClr val="tx1"/>
                </a:solidFill>
              </a:rPr>
              <a:t>Foto-</a:t>
            </a:r>
            <a:r>
              <a:rPr lang="de-CH" dirty="0" err="1" smtClean="0">
                <a:solidFill>
                  <a:schemeClr val="tx1"/>
                </a:solidFill>
              </a:rPr>
              <a:t>Shoot</a:t>
            </a:r>
            <a:r>
              <a:rPr lang="de-CH" dirty="0" smtClean="0">
                <a:solidFill>
                  <a:schemeClr val="tx1"/>
                </a:solidFill>
              </a:rPr>
              <a:t> </a:t>
            </a:r>
            <a:r>
              <a:rPr lang="de-CH" dirty="0" smtClean="0">
                <a:solidFill>
                  <a:schemeClr val="tx1"/>
                </a:solidFill>
              </a:rPr>
              <a:t>UI - Motoren</a:t>
            </a:r>
            <a:endParaRPr lang="de-CH" dirty="0">
              <a:solidFill>
                <a:schemeClr val="tx1"/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31" y="6022824"/>
            <a:ext cx="542806" cy="451153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021" y="1675762"/>
            <a:ext cx="7039957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8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el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CH" dirty="0" err="1" smtClean="0">
                <a:solidFill>
                  <a:schemeClr val="tx1"/>
                </a:solidFill>
              </a:rPr>
              <a:t>Raspberry</a:t>
            </a:r>
            <a:r>
              <a:rPr lang="de-CH" dirty="0" smtClean="0">
                <a:solidFill>
                  <a:schemeClr val="tx1"/>
                </a:solidFill>
              </a:rPr>
              <a:t> Pi Controller</a:t>
            </a:r>
            <a:endParaRPr lang="de-CH" dirty="0">
              <a:solidFill>
                <a:schemeClr val="tx1"/>
              </a:solidFill>
            </a:endParaRPr>
          </a:p>
        </p:txBody>
      </p:sp>
      <p:pic>
        <p:nvPicPr>
          <p:cNvPr id="5" name="Inhaltsplatzhalt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838" y="1772356"/>
            <a:ext cx="5064351" cy="3881437"/>
          </a:xfrm>
          <a:prstGeom prst="rect">
            <a:avLst/>
          </a:prstGeom>
        </p:spPr>
      </p:pic>
      <p:pic>
        <p:nvPicPr>
          <p:cNvPr id="6" name="Picture 2" descr="https://www.raspberrypi.org/wp-content/uploads/2011/10/Raspi-PGB00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680" y="2171088"/>
            <a:ext cx="2805470" cy="2496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31" y="6022824"/>
            <a:ext cx="542806" cy="45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3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ctrTitle"/>
          </p:nvPr>
        </p:nvSpPr>
        <p:spPr>
          <a:xfrm>
            <a:off x="4323641" y="3056348"/>
            <a:ext cx="3838226" cy="745303"/>
          </a:xfrm>
        </p:spPr>
        <p:txBody>
          <a:bodyPr/>
          <a:lstStyle/>
          <a:p>
            <a:r>
              <a:rPr lang="de-CH" sz="4400" dirty="0" smtClean="0">
                <a:solidFill>
                  <a:schemeClr val="tx1"/>
                </a:solidFill>
              </a:rPr>
              <a:t>Elektrotechnik</a:t>
            </a:r>
            <a:endParaRPr lang="de-CH" sz="1800" dirty="0">
              <a:solidFill>
                <a:schemeClr val="tx1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47" y="2874097"/>
            <a:ext cx="570281" cy="1109803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4"/>
          <a:srcRect l="7204" r="23676"/>
          <a:stretch/>
        </p:blipFill>
        <p:spPr>
          <a:xfrm>
            <a:off x="2468381" y="600075"/>
            <a:ext cx="7255239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32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-0.2651 0.4136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55" y="2067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ctrTitle"/>
          </p:nvPr>
        </p:nvSpPr>
        <p:spPr>
          <a:xfrm>
            <a:off x="4127699" y="2165904"/>
            <a:ext cx="3708352" cy="745303"/>
          </a:xfrm>
        </p:spPr>
        <p:txBody>
          <a:bodyPr/>
          <a:lstStyle/>
          <a:p>
            <a:pPr algn="l"/>
            <a:r>
              <a:rPr lang="de-CH" sz="4400" dirty="0" smtClean="0">
                <a:solidFill>
                  <a:schemeClr val="tx1"/>
                </a:solidFill>
              </a:rPr>
              <a:t>Maschinenbau</a:t>
            </a:r>
            <a:endParaRPr lang="de-CH" sz="1800" dirty="0">
              <a:solidFill>
                <a:schemeClr val="tx1"/>
              </a:solidFill>
            </a:endParaRPr>
          </a:p>
        </p:txBody>
      </p:sp>
      <p:sp>
        <p:nvSpPr>
          <p:cNvPr id="10" name="Titel 4"/>
          <p:cNvSpPr txBox="1">
            <a:spLocks/>
          </p:cNvSpPr>
          <p:nvPr/>
        </p:nvSpPr>
        <p:spPr>
          <a:xfrm>
            <a:off x="4127699" y="3236972"/>
            <a:ext cx="3708352" cy="7453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CH" sz="4400" dirty="0" smtClean="0">
                <a:solidFill>
                  <a:schemeClr val="tx1"/>
                </a:solidFill>
              </a:rPr>
              <a:t>Informatik</a:t>
            </a:r>
            <a:endParaRPr lang="de-CH" sz="1800" dirty="0">
              <a:solidFill>
                <a:schemeClr val="tx1"/>
              </a:solidFill>
            </a:endParaRPr>
          </a:p>
        </p:txBody>
      </p:sp>
      <p:sp>
        <p:nvSpPr>
          <p:cNvPr id="11" name="Titel 4"/>
          <p:cNvSpPr txBox="1">
            <a:spLocks/>
          </p:cNvSpPr>
          <p:nvPr/>
        </p:nvSpPr>
        <p:spPr>
          <a:xfrm>
            <a:off x="4127699" y="4308040"/>
            <a:ext cx="3966438" cy="7453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CH" sz="4400" dirty="0" smtClean="0">
                <a:solidFill>
                  <a:schemeClr val="tx1"/>
                </a:solidFill>
              </a:rPr>
              <a:t>Elektrotechnik</a:t>
            </a:r>
            <a:endParaRPr lang="de-CH" sz="1800" dirty="0">
              <a:solidFill>
                <a:schemeClr val="tx1"/>
              </a:solidFill>
            </a:endParaRPr>
          </a:p>
        </p:txBody>
      </p:sp>
      <p:sp>
        <p:nvSpPr>
          <p:cNvPr id="14" name="Titel 4"/>
          <p:cNvSpPr txBox="1">
            <a:spLocks/>
          </p:cNvSpPr>
          <p:nvPr/>
        </p:nvSpPr>
        <p:spPr>
          <a:xfrm>
            <a:off x="4624410" y="857579"/>
            <a:ext cx="3708352" cy="7453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CH" sz="4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Ablauf</a:t>
            </a:r>
            <a:endParaRPr lang="de-CH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411" y="2260979"/>
            <a:ext cx="713391" cy="555151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536" y="4403240"/>
            <a:ext cx="285140" cy="554901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703" y="3384108"/>
            <a:ext cx="542806" cy="45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64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37" y="134910"/>
            <a:ext cx="11980126" cy="565186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77" y="5991763"/>
            <a:ext cx="285140" cy="55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4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6"/>
          <a:stretch/>
        </p:blipFill>
        <p:spPr>
          <a:xfrm>
            <a:off x="2356915" y="656838"/>
            <a:ext cx="7478169" cy="548912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77" y="5991763"/>
            <a:ext cx="285140" cy="55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5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el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CH" dirty="0" err="1" smtClean="0">
                <a:solidFill>
                  <a:schemeClr val="tx1"/>
                </a:solidFill>
              </a:rPr>
              <a:t>Lessons</a:t>
            </a:r>
            <a:r>
              <a:rPr lang="de-CH" dirty="0" smtClean="0">
                <a:solidFill>
                  <a:schemeClr val="tx1"/>
                </a:solidFill>
              </a:rPr>
              <a:t> </a:t>
            </a:r>
            <a:r>
              <a:rPr lang="de-CH" dirty="0" err="1" smtClean="0">
                <a:solidFill>
                  <a:schemeClr val="tx1"/>
                </a:solidFill>
              </a:rPr>
              <a:t>Learned</a:t>
            </a: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de-CH" dirty="0" smtClean="0"/>
              <a:t>Schnittstellen früh definieren</a:t>
            </a:r>
          </a:p>
          <a:p>
            <a:pPr marL="0" indent="0">
              <a:buFont typeface="Wingdings 3" charset="2"/>
              <a:buNone/>
            </a:pPr>
            <a:endParaRPr lang="de-CH" dirty="0" smtClean="0"/>
          </a:p>
          <a:p>
            <a:pPr marL="0" indent="0">
              <a:buFont typeface="Wingdings 3" charset="2"/>
              <a:buNone/>
            </a:pPr>
            <a:r>
              <a:rPr lang="de-CH" dirty="0" smtClean="0"/>
              <a:t>Schnittstellen iterativ kontrollieren/abstimmen</a:t>
            </a:r>
          </a:p>
          <a:p>
            <a:pPr marL="0" indent="0">
              <a:buFont typeface="Wingdings 3" charset="2"/>
              <a:buNone/>
            </a:pPr>
            <a:endParaRPr lang="de-CH" dirty="0" smtClean="0"/>
          </a:p>
          <a:p>
            <a:pPr marL="0" indent="0">
              <a:buFont typeface="Wingdings 3" charset="2"/>
              <a:buNone/>
            </a:pPr>
            <a:r>
              <a:rPr lang="de-CH" dirty="0" smtClean="0"/>
              <a:t>Komponenten-Tests so früh wie möglich beginnen</a:t>
            </a:r>
          </a:p>
          <a:p>
            <a:pPr marL="0" indent="0">
              <a:buFont typeface="Wingdings 3" charset="2"/>
              <a:buNone/>
            </a:pPr>
            <a:endParaRPr lang="de-CH" dirty="0" smtClean="0"/>
          </a:p>
          <a:p>
            <a:pPr marL="0" indent="0">
              <a:buFont typeface="Wingdings 3" charset="2"/>
              <a:buNone/>
            </a:pPr>
            <a:r>
              <a:rPr lang="de-CH" dirty="0" smtClean="0"/>
              <a:t>Projektrisiken laufend aktuell halten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2776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el 4"/>
          <p:cNvSpPr txBox="1">
            <a:spLocks/>
          </p:cNvSpPr>
          <p:nvPr/>
        </p:nvSpPr>
        <p:spPr>
          <a:xfrm>
            <a:off x="4515554" y="3056348"/>
            <a:ext cx="3160892" cy="74530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CH" sz="4400" dirty="0" smtClean="0">
                <a:solidFill>
                  <a:schemeClr val="tx1"/>
                </a:solidFill>
              </a:rPr>
              <a:t>Vielen Dank</a:t>
            </a:r>
            <a:endParaRPr lang="de-CH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297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ctrTitle"/>
          </p:nvPr>
        </p:nvSpPr>
        <p:spPr>
          <a:xfrm>
            <a:off x="5053384" y="2781701"/>
            <a:ext cx="3708352" cy="745303"/>
          </a:xfrm>
        </p:spPr>
        <p:txBody>
          <a:bodyPr/>
          <a:lstStyle/>
          <a:p>
            <a:r>
              <a:rPr lang="de-CH" sz="4400" dirty="0" smtClean="0">
                <a:solidFill>
                  <a:schemeClr val="tx1"/>
                </a:solidFill>
              </a:rPr>
              <a:t>Maschinenbau</a:t>
            </a:r>
            <a:endParaRPr lang="de-CH" sz="1800" dirty="0">
              <a:solidFill>
                <a:schemeClr val="tx1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0000" contras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126" y="773084"/>
            <a:ext cx="3817748" cy="4974186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684" y="2537518"/>
            <a:ext cx="1585314" cy="123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61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6 L -0.24323 0.4488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61" y="224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722" y="614268"/>
            <a:ext cx="4438870" cy="5377524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5924058"/>
            <a:ext cx="792657" cy="61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8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313"/>
            <a:ext cx="12192000" cy="6858000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762" y="714563"/>
            <a:ext cx="4326329" cy="514623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5924058"/>
            <a:ext cx="792657" cy="616834"/>
          </a:xfrm>
          <a:prstGeom prst="rect">
            <a:avLst/>
          </a:prstGeom>
        </p:spPr>
      </p:pic>
      <p:sp>
        <p:nvSpPr>
          <p:cNvPr id="5" name="Titel 4"/>
          <p:cNvSpPr txBox="1">
            <a:spLocks/>
          </p:cNvSpPr>
          <p:nvPr/>
        </p:nvSpPr>
        <p:spPr>
          <a:xfrm>
            <a:off x="1151245" y="5944027"/>
            <a:ext cx="2922301" cy="5378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de-CH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Komponenten</a:t>
            </a:r>
            <a:endParaRPr lang="de-CH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59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07" y="548806"/>
            <a:ext cx="2852500" cy="576038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5924058"/>
            <a:ext cx="792657" cy="616834"/>
          </a:xfrm>
          <a:prstGeom prst="rect">
            <a:avLst/>
          </a:prstGeom>
        </p:spPr>
      </p:pic>
      <p:sp>
        <p:nvSpPr>
          <p:cNvPr id="9" name="Titel 4"/>
          <p:cNvSpPr txBox="1">
            <a:spLocks/>
          </p:cNvSpPr>
          <p:nvPr/>
        </p:nvSpPr>
        <p:spPr>
          <a:xfrm>
            <a:off x="1151245" y="5944027"/>
            <a:ext cx="2922301" cy="5378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de-CH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Wurfradantrieb</a:t>
            </a:r>
            <a:endParaRPr lang="de-CH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28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404" y="766170"/>
            <a:ext cx="3862565" cy="532565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5924058"/>
            <a:ext cx="792657" cy="616834"/>
          </a:xfrm>
          <a:prstGeom prst="rect">
            <a:avLst/>
          </a:prstGeom>
        </p:spPr>
      </p:pic>
      <p:sp>
        <p:nvSpPr>
          <p:cNvPr id="7" name="Titel 4"/>
          <p:cNvSpPr txBox="1">
            <a:spLocks/>
          </p:cNvSpPr>
          <p:nvPr/>
        </p:nvSpPr>
        <p:spPr>
          <a:xfrm>
            <a:off x="1151245" y="5944027"/>
            <a:ext cx="2922301" cy="5378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de-CH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Wurfradantrieb</a:t>
            </a:r>
            <a:endParaRPr lang="de-CH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76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270" y="1127596"/>
            <a:ext cx="7877460" cy="4602807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5924058"/>
            <a:ext cx="792657" cy="616834"/>
          </a:xfrm>
          <a:prstGeom prst="rect">
            <a:avLst/>
          </a:prstGeom>
        </p:spPr>
      </p:pic>
      <p:sp>
        <p:nvSpPr>
          <p:cNvPr id="8" name="Titel 4"/>
          <p:cNvSpPr txBox="1">
            <a:spLocks/>
          </p:cNvSpPr>
          <p:nvPr/>
        </p:nvSpPr>
        <p:spPr>
          <a:xfrm>
            <a:off x="1283130" y="5944027"/>
            <a:ext cx="3228844" cy="5378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de-CH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Federmechanismus</a:t>
            </a:r>
            <a:endParaRPr lang="de-CH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38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474" y="565264"/>
            <a:ext cx="8805052" cy="5128953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5924058"/>
            <a:ext cx="792657" cy="616834"/>
          </a:xfrm>
          <a:prstGeom prst="rect">
            <a:avLst/>
          </a:prstGeom>
        </p:spPr>
      </p:pic>
      <p:sp>
        <p:nvSpPr>
          <p:cNvPr id="8" name="Titel 4"/>
          <p:cNvSpPr txBox="1">
            <a:spLocks/>
          </p:cNvSpPr>
          <p:nvPr/>
        </p:nvSpPr>
        <p:spPr>
          <a:xfrm>
            <a:off x="1151245" y="5944027"/>
            <a:ext cx="2922301" cy="5378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de-CH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Ballnachschub</a:t>
            </a:r>
            <a:endParaRPr lang="de-CH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14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te">
  <a:themeElements>
    <a:clrScheme name="Warmes Blau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201</Words>
  <Application>Microsoft Office PowerPoint</Application>
  <PresentationFormat>Breitbild</PresentationFormat>
  <Paragraphs>83</Paragraphs>
  <Slides>23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Calibri</vt:lpstr>
      <vt:lpstr>Trebuchet MS</vt:lpstr>
      <vt:lpstr>Wingdings 3</vt:lpstr>
      <vt:lpstr>Facette</vt:lpstr>
      <vt:lpstr>LINAC</vt:lpstr>
      <vt:lpstr>Maschinenbau</vt:lpstr>
      <vt:lpstr>Maschinenbau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Informatik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Elektrotechnik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PREN2</dc:title>
  <dc:creator>adrian.wuersch@gmx.ch</dc:creator>
  <cp:lastModifiedBy>Alex Suter</cp:lastModifiedBy>
  <cp:revision>53</cp:revision>
  <dcterms:created xsi:type="dcterms:W3CDTF">2015-06-03T09:16:44Z</dcterms:created>
  <dcterms:modified xsi:type="dcterms:W3CDTF">2015-06-30T12:43:26Z</dcterms:modified>
</cp:coreProperties>
</file>

<file path=docProps/thumbnail.jpeg>
</file>